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11" r:id="rId3"/>
    <p:sldId id="257" r:id="rId4"/>
    <p:sldId id="258" r:id="rId5"/>
    <p:sldId id="259" r:id="rId6"/>
    <p:sldId id="260" r:id="rId7"/>
    <p:sldId id="261" r:id="rId8"/>
    <p:sldId id="262" r:id="rId9"/>
    <p:sldId id="263" r:id="rId10"/>
    <p:sldId id="264" r:id="rId11"/>
    <p:sldId id="265" r:id="rId12"/>
    <p:sldId id="266" r:id="rId13"/>
    <p:sldId id="267" r:id="rId14"/>
    <p:sldId id="268" r:id="rId15"/>
    <p:sldId id="612" r:id="rId16"/>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4F58B-801A-46B8-B0E2-6518DCEDB5B4}" v="13" dt="2026-05-10T08:02:11.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9" d="100"/>
          <a:sy n="79" d="100"/>
        </p:scale>
        <p:origin x="7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BD8CF-E9C9-42CD-A5B6-DB0A01DB2743}" type="doc">
      <dgm:prSet loTypeId="urn:microsoft.com/office/officeart/2011/layout/CircleProcess" loCatId="process" qsTypeId="urn:microsoft.com/office/officeart/2005/8/quickstyle/simple3" qsCatId="simple" csTypeId="urn:microsoft.com/office/officeart/2005/8/colors/accent3_5" csCatId="accent3" phldr="1"/>
      <dgm:spPr/>
      <dgm:t>
        <a:bodyPr/>
        <a:lstStyle/>
        <a:p>
          <a:pPr rtl="1"/>
          <a:endParaRPr lang="ar-QA"/>
        </a:p>
      </dgm:t>
    </dgm:pt>
    <dgm:pt modelId="{9E0341F2-149B-4922-AC28-30E99B48BB2F}">
      <dgm:prSet phldrT="[Text]" custT="1"/>
      <dgm:spPr/>
      <dgm:t>
        <a:bodyPr/>
        <a:lstStyle/>
        <a:p>
          <a:pPr rtl="1"/>
          <a:r>
            <a:rPr lang="ar-QA" sz="2500" b="1" dirty="0">
              <a:latin typeface="Sakkal Majalla" panose="02000000000000000000" pitchFamily="2" charset="-78"/>
              <a:cs typeface="Sakkal Majalla" panose="02000000000000000000" pitchFamily="2" charset="-78"/>
            </a:rPr>
            <a:t>2019</a:t>
          </a:r>
        </a:p>
      </dgm:t>
    </dgm:pt>
    <dgm:pt modelId="{7C7532DD-04F1-4202-BBA5-A00D89D11188}" type="parTrans" cxnId="{CC4680D1-817A-4E76-9751-A633F01B460B}">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74BE78F5-44E6-497C-939B-F312F974A6A0}" type="sibTrans" cxnId="{CC4680D1-817A-4E76-9751-A633F01B460B}">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6A23517E-6624-4534-B14E-433BF83C86F3}">
      <dgm:prSet phldrT="[Text]" custT="1"/>
      <dgm:spPr/>
      <dgm:t>
        <a:bodyPr/>
        <a:lstStyle/>
        <a:p>
          <a:pPr rtl="1"/>
          <a:r>
            <a:rPr lang="ar-QA" sz="2500" b="1" dirty="0">
              <a:latin typeface="Sakkal Majalla" panose="02000000000000000000" pitchFamily="2" charset="-78"/>
              <a:cs typeface="Sakkal Majalla" panose="02000000000000000000" pitchFamily="2" charset="-78"/>
            </a:rPr>
            <a:t>2020</a:t>
          </a:r>
        </a:p>
      </dgm:t>
    </dgm:pt>
    <dgm:pt modelId="{236DBFF8-511A-4E71-AB89-80DBB5641540}" type="parTrans" cxnId="{C23417F4-71BB-42F9-9DF3-A063E6F15BC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CBA58F4C-1223-419C-9D30-AFF99DD23758}" type="sibTrans" cxnId="{C23417F4-71BB-42F9-9DF3-A063E6F15BC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8B661C5F-89AD-46DC-9614-1BE901A778CF}">
      <dgm:prSet phldrT="[Text]" custT="1"/>
      <dgm:spPr/>
      <dgm:t>
        <a:bodyPr/>
        <a:lstStyle/>
        <a:p>
          <a:pPr rtl="1"/>
          <a:r>
            <a:rPr lang="ar-QA" sz="2500" b="1" dirty="0">
              <a:latin typeface="Sakkal Majalla" panose="02000000000000000000" pitchFamily="2" charset="-78"/>
              <a:cs typeface="Sakkal Majalla" panose="02000000000000000000" pitchFamily="2" charset="-78"/>
            </a:rPr>
            <a:t>2021</a:t>
          </a:r>
        </a:p>
      </dgm:t>
    </dgm:pt>
    <dgm:pt modelId="{1764C83F-4C0A-44D4-A6A3-8871D3B38490}" type="parTrans" cxnId="{5434DF1D-3103-46B4-AF5F-25E6E4AD0E24}">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0548C662-43EB-42D9-8D4B-22134CEC30DC}" type="sibTrans" cxnId="{5434DF1D-3103-46B4-AF5F-25E6E4AD0E24}">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0243886E-3072-436A-8E65-025982D0E2EC}">
      <dgm:prSet custT="1"/>
      <dgm:spPr/>
      <dgm:t>
        <a:bodyPr/>
        <a:lstStyle/>
        <a:p>
          <a:pPr rtl="1"/>
          <a:r>
            <a:rPr lang="ar-QA" sz="2500" b="1" dirty="0">
              <a:latin typeface="Sakkal Majalla" panose="02000000000000000000" pitchFamily="2" charset="-78"/>
              <a:cs typeface="Sakkal Majalla" panose="02000000000000000000" pitchFamily="2" charset="-78"/>
            </a:rPr>
            <a:t>2022</a:t>
          </a:r>
        </a:p>
      </dgm:t>
    </dgm:pt>
    <dgm:pt modelId="{F874F802-640D-4EDF-AF60-1EA8043CCCB9}" type="parTrans" cxnId="{69DE2892-755A-4428-9930-730280A771D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D834DE4A-F62A-4B4A-A62D-F00F3D879072}" type="sibTrans" cxnId="{69DE2892-755A-4428-9930-730280A771D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0DF073FC-8B78-43F2-ADF7-A3A6A766A328}">
      <dgm:prSet custT="1"/>
      <dgm:spPr/>
      <dgm:t>
        <a:bodyPr/>
        <a:lstStyle/>
        <a:p>
          <a:pPr rtl="1"/>
          <a:r>
            <a:rPr lang="ar-QA" sz="2500" b="1" dirty="0">
              <a:latin typeface="Sakkal Majalla" panose="02000000000000000000" pitchFamily="2" charset="-78"/>
              <a:cs typeface="Sakkal Majalla" panose="02000000000000000000" pitchFamily="2" charset="-78"/>
            </a:rPr>
            <a:t>2023</a:t>
          </a:r>
        </a:p>
      </dgm:t>
    </dgm:pt>
    <dgm:pt modelId="{E347FCC4-4208-4648-A7CE-A1475684B9A1}" type="parTrans" cxnId="{D7D1CF6F-F41E-4F9D-99FB-7A121D87472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F3A742B0-ED95-4C9B-98BC-1DD40515B8A4}" type="sibTrans" cxnId="{D7D1CF6F-F41E-4F9D-99FB-7A121D874726}">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C2E8D6E3-0E1B-4815-8F4A-84A7208EF48C}">
      <dgm:prSet custT="1"/>
      <dgm:spPr/>
      <dgm:t>
        <a:bodyPr/>
        <a:lstStyle/>
        <a:p>
          <a:pPr rtl="1"/>
          <a:r>
            <a:rPr lang="ar-QA" sz="2500" b="1" dirty="0">
              <a:latin typeface="Sakkal Majalla" panose="02000000000000000000" pitchFamily="2" charset="-78"/>
              <a:cs typeface="Sakkal Majalla" panose="02000000000000000000" pitchFamily="2" charset="-78"/>
            </a:rPr>
            <a:t>2024</a:t>
          </a:r>
        </a:p>
      </dgm:t>
    </dgm:pt>
    <dgm:pt modelId="{3CB64C06-0C80-40C9-9AAC-D19569167A86}" type="parTrans" cxnId="{F370B152-25B2-412C-80E1-D5FEC0974FFE}">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62C156E7-552D-43E5-A582-CC53A56DA833}" type="sibTrans" cxnId="{F370B152-25B2-412C-80E1-D5FEC0974FFE}">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5F2F0A95-B31B-4899-88DC-58197C60F6FD}">
      <dgm:prSet custT="1"/>
      <dgm:spPr/>
      <dgm:t>
        <a:bodyPr/>
        <a:lstStyle/>
        <a:p>
          <a:pPr rtl="1"/>
          <a:r>
            <a:rPr lang="ar-QA" sz="2500" b="1" dirty="0">
              <a:latin typeface="Sakkal Majalla" panose="02000000000000000000" pitchFamily="2" charset="-78"/>
              <a:cs typeface="Sakkal Majalla" panose="02000000000000000000" pitchFamily="2" charset="-78"/>
            </a:rPr>
            <a:t>2025</a:t>
          </a:r>
        </a:p>
      </dgm:t>
    </dgm:pt>
    <dgm:pt modelId="{7D665C55-F593-4E46-B039-4FA5C14FF553}" type="parTrans" cxnId="{1464FCCA-CD3C-4AD9-A264-DA5BB7BDC3E9}">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8473EA0C-E694-4F9B-A542-BCFA8E751264}" type="sibTrans" cxnId="{1464FCCA-CD3C-4AD9-A264-DA5BB7BDC3E9}">
      <dgm:prSet/>
      <dgm:spPr/>
      <dgm:t>
        <a:bodyPr/>
        <a:lstStyle/>
        <a:p>
          <a:pPr rtl="1"/>
          <a:endParaRPr lang="ar-QA" sz="2500" b="1">
            <a:latin typeface="Sakkal Majalla" panose="02000000000000000000" pitchFamily="2" charset="-78"/>
            <a:cs typeface="Sakkal Majalla" panose="02000000000000000000" pitchFamily="2" charset="-78"/>
          </a:endParaRPr>
        </a:p>
      </dgm:t>
    </dgm:pt>
    <dgm:pt modelId="{EA985DDA-92AD-4EBC-A398-247C33EE5BDE}">
      <dgm:prSet custT="1"/>
      <dgm:spPr/>
      <dgm:t>
        <a:bodyPr/>
        <a:lstStyle/>
        <a:p>
          <a:r>
            <a:rPr lang="ar-QA" sz="2500" b="1" dirty="0">
              <a:latin typeface="Sakkal Majalla" panose="02000000000000000000" pitchFamily="2" charset="-78"/>
              <a:cs typeface="Sakkal Majalla" panose="02000000000000000000" pitchFamily="2" charset="-78"/>
            </a:rPr>
            <a:t>2026</a:t>
          </a:r>
          <a:endParaRPr lang="en-US" sz="2500" b="1" dirty="0">
            <a:latin typeface="Sakkal Majalla" panose="02000000000000000000" pitchFamily="2" charset="-78"/>
            <a:cs typeface="Sakkal Majalla" panose="02000000000000000000" pitchFamily="2" charset="-78"/>
          </a:endParaRPr>
        </a:p>
      </dgm:t>
    </dgm:pt>
    <dgm:pt modelId="{063E1C0A-C465-4AEE-A02E-15DFFB5542D9}" type="parTrans" cxnId="{5C6C110C-ABC9-4480-90EC-98CA21F2EAF8}">
      <dgm:prSet/>
      <dgm:spPr/>
      <dgm:t>
        <a:bodyPr/>
        <a:lstStyle/>
        <a:p>
          <a:endParaRPr lang="en-US"/>
        </a:p>
      </dgm:t>
    </dgm:pt>
    <dgm:pt modelId="{CF15DEFA-60CA-4284-8269-9A4BDB68F37C}" type="sibTrans" cxnId="{5C6C110C-ABC9-4480-90EC-98CA21F2EAF8}">
      <dgm:prSet/>
      <dgm:spPr/>
      <dgm:t>
        <a:bodyPr/>
        <a:lstStyle/>
        <a:p>
          <a:endParaRPr lang="en-US"/>
        </a:p>
      </dgm:t>
    </dgm:pt>
    <dgm:pt modelId="{2939328C-A7C9-4126-960A-53B809A183B2}" type="pres">
      <dgm:prSet presAssocID="{9EABD8CF-E9C9-42CD-A5B6-DB0A01DB2743}" presName="Name0" presStyleCnt="0">
        <dgm:presLayoutVars>
          <dgm:chMax val="11"/>
          <dgm:chPref val="11"/>
          <dgm:dir val="rev"/>
          <dgm:resizeHandles/>
        </dgm:presLayoutVars>
      </dgm:prSet>
      <dgm:spPr/>
    </dgm:pt>
    <dgm:pt modelId="{A19212CF-06CC-429B-AC54-6BD627E563AF}" type="pres">
      <dgm:prSet presAssocID="{EA985DDA-92AD-4EBC-A398-247C33EE5BDE}" presName="Accent8" presStyleCnt="0"/>
      <dgm:spPr/>
    </dgm:pt>
    <dgm:pt modelId="{6F154019-2372-4BC2-B2A8-6D6E31DBE743}" type="pres">
      <dgm:prSet presAssocID="{EA985DDA-92AD-4EBC-A398-247C33EE5BDE}" presName="Accent" presStyleLbl="node1" presStyleIdx="0" presStyleCnt="8"/>
      <dgm:spPr/>
    </dgm:pt>
    <dgm:pt modelId="{32911005-75D9-4CDA-909E-7D5D9CB282AE}" type="pres">
      <dgm:prSet presAssocID="{EA985DDA-92AD-4EBC-A398-247C33EE5BDE}" presName="ParentBackground8" presStyleCnt="0"/>
      <dgm:spPr/>
    </dgm:pt>
    <dgm:pt modelId="{48BBD66F-9769-47EE-A526-E6869042FA51}" type="pres">
      <dgm:prSet presAssocID="{EA985DDA-92AD-4EBC-A398-247C33EE5BDE}" presName="ParentBackground" presStyleLbl="fgAcc1" presStyleIdx="0" presStyleCnt="8"/>
      <dgm:spPr/>
    </dgm:pt>
    <dgm:pt modelId="{F79C1C32-A880-4BD2-AC34-D3A7E5E4CCA5}" type="pres">
      <dgm:prSet presAssocID="{EA985DDA-92AD-4EBC-A398-247C33EE5BDE}" presName="Parent8" presStyleLbl="revTx" presStyleIdx="0" presStyleCnt="0">
        <dgm:presLayoutVars>
          <dgm:chMax val="1"/>
          <dgm:chPref val="1"/>
          <dgm:bulletEnabled val="1"/>
        </dgm:presLayoutVars>
      </dgm:prSet>
      <dgm:spPr/>
    </dgm:pt>
    <dgm:pt modelId="{AF8A83D7-A841-4BF0-BD1A-2347A6F6458D}" type="pres">
      <dgm:prSet presAssocID="{5F2F0A95-B31B-4899-88DC-58197C60F6FD}" presName="Accent7" presStyleCnt="0"/>
      <dgm:spPr/>
    </dgm:pt>
    <dgm:pt modelId="{F7BAA461-2E63-4B69-9569-D98FE4EDD391}" type="pres">
      <dgm:prSet presAssocID="{5F2F0A95-B31B-4899-88DC-58197C60F6FD}" presName="Accent" presStyleLbl="node1" presStyleIdx="1" presStyleCnt="8"/>
      <dgm:spPr/>
    </dgm:pt>
    <dgm:pt modelId="{5ECFF9CB-0C97-4491-B2BA-4740A97C92AF}" type="pres">
      <dgm:prSet presAssocID="{5F2F0A95-B31B-4899-88DC-58197C60F6FD}" presName="ParentBackground7" presStyleCnt="0"/>
      <dgm:spPr/>
    </dgm:pt>
    <dgm:pt modelId="{467EAA8E-FB26-4C29-8674-6778D5EF9EAD}" type="pres">
      <dgm:prSet presAssocID="{5F2F0A95-B31B-4899-88DC-58197C60F6FD}" presName="ParentBackground" presStyleLbl="fgAcc1" presStyleIdx="1" presStyleCnt="8"/>
      <dgm:spPr/>
    </dgm:pt>
    <dgm:pt modelId="{B6BF7427-F1FB-44A5-A15C-8FCDAB872B42}" type="pres">
      <dgm:prSet presAssocID="{5F2F0A95-B31B-4899-88DC-58197C60F6FD}" presName="Parent7" presStyleLbl="revTx" presStyleIdx="0" presStyleCnt="0">
        <dgm:presLayoutVars>
          <dgm:chMax val="1"/>
          <dgm:chPref val="1"/>
          <dgm:bulletEnabled val="1"/>
        </dgm:presLayoutVars>
      </dgm:prSet>
      <dgm:spPr/>
    </dgm:pt>
    <dgm:pt modelId="{37917970-B998-4748-8093-2A859C8CDBE3}" type="pres">
      <dgm:prSet presAssocID="{C2E8D6E3-0E1B-4815-8F4A-84A7208EF48C}" presName="Accent6" presStyleCnt="0"/>
      <dgm:spPr/>
    </dgm:pt>
    <dgm:pt modelId="{220F8FA4-210F-4297-8B2E-5D4CCEF2E3F2}" type="pres">
      <dgm:prSet presAssocID="{C2E8D6E3-0E1B-4815-8F4A-84A7208EF48C}" presName="Accent" presStyleLbl="node1" presStyleIdx="2" presStyleCnt="8"/>
      <dgm:spPr/>
    </dgm:pt>
    <dgm:pt modelId="{3100C62B-C4C2-4431-8BC0-099A253287D7}" type="pres">
      <dgm:prSet presAssocID="{C2E8D6E3-0E1B-4815-8F4A-84A7208EF48C}" presName="ParentBackground6" presStyleCnt="0"/>
      <dgm:spPr/>
    </dgm:pt>
    <dgm:pt modelId="{FB41A0B3-7182-4730-B386-36E04C53F982}" type="pres">
      <dgm:prSet presAssocID="{C2E8D6E3-0E1B-4815-8F4A-84A7208EF48C}" presName="ParentBackground" presStyleLbl="fgAcc1" presStyleIdx="2" presStyleCnt="8"/>
      <dgm:spPr/>
    </dgm:pt>
    <dgm:pt modelId="{DDB0D3C5-B865-4741-B351-C3BFEE9DCB9D}" type="pres">
      <dgm:prSet presAssocID="{C2E8D6E3-0E1B-4815-8F4A-84A7208EF48C}" presName="Parent6" presStyleLbl="revTx" presStyleIdx="0" presStyleCnt="0">
        <dgm:presLayoutVars>
          <dgm:chMax val="1"/>
          <dgm:chPref val="1"/>
          <dgm:bulletEnabled val="1"/>
        </dgm:presLayoutVars>
      </dgm:prSet>
      <dgm:spPr/>
    </dgm:pt>
    <dgm:pt modelId="{9148EDCC-9C18-4D97-8FF6-1003E2E3172E}" type="pres">
      <dgm:prSet presAssocID="{0DF073FC-8B78-43F2-ADF7-A3A6A766A328}" presName="Accent5" presStyleCnt="0"/>
      <dgm:spPr/>
    </dgm:pt>
    <dgm:pt modelId="{04CE7DB7-B9D9-4926-81D3-C83AFC16A697}" type="pres">
      <dgm:prSet presAssocID="{0DF073FC-8B78-43F2-ADF7-A3A6A766A328}" presName="Accent" presStyleLbl="node1" presStyleIdx="3" presStyleCnt="8"/>
      <dgm:spPr/>
    </dgm:pt>
    <dgm:pt modelId="{41B6CB72-F097-4A17-9537-FD1766A15DC4}" type="pres">
      <dgm:prSet presAssocID="{0DF073FC-8B78-43F2-ADF7-A3A6A766A328}" presName="ParentBackground5" presStyleCnt="0"/>
      <dgm:spPr/>
    </dgm:pt>
    <dgm:pt modelId="{57C82311-384D-434C-A005-20372EF87491}" type="pres">
      <dgm:prSet presAssocID="{0DF073FC-8B78-43F2-ADF7-A3A6A766A328}" presName="ParentBackground" presStyleLbl="fgAcc1" presStyleIdx="3" presStyleCnt="8"/>
      <dgm:spPr/>
    </dgm:pt>
    <dgm:pt modelId="{5B8F7ED4-3067-44AB-B516-0AD6CADEEA9D}" type="pres">
      <dgm:prSet presAssocID="{0DF073FC-8B78-43F2-ADF7-A3A6A766A328}" presName="Parent5" presStyleLbl="revTx" presStyleIdx="0" presStyleCnt="0">
        <dgm:presLayoutVars>
          <dgm:chMax val="1"/>
          <dgm:chPref val="1"/>
          <dgm:bulletEnabled val="1"/>
        </dgm:presLayoutVars>
      </dgm:prSet>
      <dgm:spPr/>
    </dgm:pt>
    <dgm:pt modelId="{1BD81F25-783E-4747-9AF6-3598D2EBE18F}" type="pres">
      <dgm:prSet presAssocID="{0243886E-3072-436A-8E65-025982D0E2EC}" presName="Accent4" presStyleCnt="0"/>
      <dgm:spPr/>
    </dgm:pt>
    <dgm:pt modelId="{6E1CAB84-8BD8-4A62-BC90-F2FBCDCA50D1}" type="pres">
      <dgm:prSet presAssocID="{0243886E-3072-436A-8E65-025982D0E2EC}" presName="Accent" presStyleLbl="node1" presStyleIdx="4" presStyleCnt="8"/>
      <dgm:spPr/>
    </dgm:pt>
    <dgm:pt modelId="{9F16007D-86AE-4DC0-A922-50095D73E2BF}" type="pres">
      <dgm:prSet presAssocID="{0243886E-3072-436A-8E65-025982D0E2EC}" presName="ParentBackground4" presStyleCnt="0"/>
      <dgm:spPr/>
    </dgm:pt>
    <dgm:pt modelId="{AB80A6D2-8DAE-463D-91E8-B598247097C7}" type="pres">
      <dgm:prSet presAssocID="{0243886E-3072-436A-8E65-025982D0E2EC}" presName="ParentBackground" presStyleLbl="fgAcc1" presStyleIdx="4" presStyleCnt="8"/>
      <dgm:spPr/>
    </dgm:pt>
    <dgm:pt modelId="{46BAB49C-A52A-4FFB-BBCD-D24977C750D6}" type="pres">
      <dgm:prSet presAssocID="{0243886E-3072-436A-8E65-025982D0E2EC}" presName="Parent4" presStyleLbl="revTx" presStyleIdx="0" presStyleCnt="0">
        <dgm:presLayoutVars>
          <dgm:chMax val="1"/>
          <dgm:chPref val="1"/>
          <dgm:bulletEnabled val="1"/>
        </dgm:presLayoutVars>
      </dgm:prSet>
      <dgm:spPr/>
    </dgm:pt>
    <dgm:pt modelId="{E87853D6-491F-4B16-BC62-AE09A9847BD1}" type="pres">
      <dgm:prSet presAssocID="{8B661C5F-89AD-46DC-9614-1BE901A778CF}" presName="Accent3" presStyleCnt="0"/>
      <dgm:spPr/>
    </dgm:pt>
    <dgm:pt modelId="{87D45C5A-924C-462F-B9D5-331AC65210B7}" type="pres">
      <dgm:prSet presAssocID="{8B661C5F-89AD-46DC-9614-1BE901A778CF}" presName="Accent" presStyleLbl="node1" presStyleIdx="5" presStyleCnt="8"/>
      <dgm:spPr/>
    </dgm:pt>
    <dgm:pt modelId="{AF17316A-524A-4A41-839A-056F64B3C2FD}" type="pres">
      <dgm:prSet presAssocID="{8B661C5F-89AD-46DC-9614-1BE901A778CF}" presName="ParentBackground3" presStyleCnt="0"/>
      <dgm:spPr/>
    </dgm:pt>
    <dgm:pt modelId="{FEEE5AB9-C24F-460D-8589-1D3C01C375EC}" type="pres">
      <dgm:prSet presAssocID="{8B661C5F-89AD-46DC-9614-1BE901A778CF}" presName="ParentBackground" presStyleLbl="fgAcc1" presStyleIdx="5" presStyleCnt="8"/>
      <dgm:spPr/>
    </dgm:pt>
    <dgm:pt modelId="{B4F94D5F-166F-45BE-B777-5A90A760BC9C}" type="pres">
      <dgm:prSet presAssocID="{8B661C5F-89AD-46DC-9614-1BE901A778CF}" presName="Parent3" presStyleLbl="revTx" presStyleIdx="0" presStyleCnt="0">
        <dgm:presLayoutVars>
          <dgm:chMax val="1"/>
          <dgm:chPref val="1"/>
          <dgm:bulletEnabled val="1"/>
        </dgm:presLayoutVars>
      </dgm:prSet>
      <dgm:spPr/>
    </dgm:pt>
    <dgm:pt modelId="{92481431-AFC4-45FA-AC69-95F210DBFB18}" type="pres">
      <dgm:prSet presAssocID="{6A23517E-6624-4534-B14E-433BF83C86F3}" presName="Accent2" presStyleCnt="0"/>
      <dgm:spPr/>
    </dgm:pt>
    <dgm:pt modelId="{40984CA9-A0DA-4DB5-B9BD-C541549DF90A}" type="pres">
      <dgm:prSet presAssocID="{6A23517E-6624-4534-B14E-433BF83C86F3}" presName="Accent" presStyleLbl="node1" presStyleIdx="6" presStyleCnt="8"/>
      <dgm:spPr/>
    </dgm:pt>
    <dgm:pt modelId="{37479208-44F0-45B2-A6CB-6F5D2526E868}" type="pres">
      <dgm:prSet presAssocID="{6A23517E-6624-4534-B14E-433BF83C86F3}" presName="ParentBackground2" presStyleCnt="0"/>
      <dgm:spPr/>
    </dgm:pt>
    <dgm:pt modelId="{1F5E49DB-1C4A-4854-8A6E-D30B2BEC1DD7}" type="pres">
      <dgm:prSet presAssocID="{6A23517E-6624-4534-B14E-433BF83C86F3}" presName="ParentBackground" presStyleLbl="fgAcc1" presStyleIdx="6" presStyleCnt="8"/>
      <dgm:spPr/>
    </dgm:pt>
    <dgm:pt modelId="{A1EC0E91-3E25-4957-9EFD-19215ADB7F02}" type="pres">
      <dgm:prSet presAssocID="{6A23517E-6624-4534-B14E-433BF83C86F3}" presName="Parent2" presStyleLbl="revTx" presStyleIdx="0" presStyleCnt="0">
        <dgm:presLayoutVars>
          <dgm:chMax val="1"/>
          <dgm:chPref val="1"/>
          <dgm:bulletEnabled val="1"/>
        </dgm:presLayoutVars>
      </dgm:prSet>
      <dgm:spPr/>
    </dgm:pt>
    <dgm:pt modelId="{6800BA4A-7302-4ADC-80A4-104F43415504}" type="pres">
      <dgm:prSet presAssocID="{9E0341F2-149B-4922-AC28-30E99B48BB2F}" presName="Accent1" presStyleCnt="0"/>
      <dgm:spPr/>
    </dgm:pt>
    <dgm:pt modelId="{0CD3658D-F8A0-4DDD-B6A9-9BC5FEB3AB1E}" type="pres">
      <dgm:prSet presAssocID="{9E0341F2-149B-4922-AC28-30E99B48BB2F}" presName="Accent" presStyleLbl="node1" presStyleIdx="7" presStyleCnt="8"/>
      <dgm:spPr/>
    </dgm:pt>
    <dgm:pt modelId="{59CB0112-32EF-4A67-AD9F-3163D225CACB}" type="pres">
      <dgm:prSet presAssocID="{9E0341F2-149B-4922-AC28-30E99B48BB2F}" presName="ParentBackground1" presStyleCnt="0"/>
      <dgm:spPr/>
    </dgm:pt>
    <dgm:pt modelId="{E407C2AB-E7EA-49C1-8377-A3CA75EB9DF3}" type="pres">
      <dgm:prSet presAssocID="{9E0341F2-149B-4922-AC28-30E99B48BB2F}" presName="ParentBackground" presStyleLbl="fgAcc1" presStyleIdx="7" presStyleCnt="8"/>
      <dgm:spPr/>
    </dgm:pt>
    <dgm:pt modelId="{C60B3586-86B5-449D-8E21-7C7211126C62}" type="pres">
      <dgm:prSet presAssocID="{9E0341F2-149B-4922-AC28-30E99B48BB2F}" presName="Parent1" presStyleLbl="revTx" presStyleIdx="0" presStyleCnt="0">
        <dgm:presLayoutVars>
          <dgm:chMax val="1"/>
          <dgm:chPref val="1"/>
          <dgm:bulletEnabled val="1"/>
        </dgm:presLayoutVars>
      </dgm:prSet>
      <dgm:spPr/>
    </dgm:pt>
  </dgm:ptLst>
  <dgm:cxnLst>
    <dgm:cxn modelId="{5C6C110C-ABC9-4480-90EC-98CA21F2EAF8}" srcId="{9EABD8CF-E9C9-42CD-A5B6-DB0A01DB2743}" destId="{EA985DDA-92AD-4EBC-A398-247C33EE5BDE}" srcOrd="7" destOrd="0" parTransId="{063E1C0A-C465-4AEE-A02E-15DFFB5542D9}" sibTransId="{CF15DEFA-60CA-4284-8269-9A4BDB68F37C}"/>
    <dgm:cxn modelId="{6D36B810-0CA5-4CD0-8F55-41329B3E0419}" type="presOf" srcId="{6A23517E-6624-4534-B14E-433BF83C86F3}" destId="{1F5E49DB-1C4A-4854-8A6E-D30B2BEC1DD7}" srcOrd="0" destOrd="0" presId="urn:microsoft.com/office/officeart/2011/layout/CircleProcess"/>
    <dgm:cxn modelId="{3AD11A1D-BF2E-4A04-BA34-22DB119EF852}" type="presOf" srcId="{6A23517E-6624-4534-B14E-433BF83C86F3}" destId="{A1EC0E91-3E25-4957-9EFD-19215ADB7F02}" srcOrd="1" destOrd="0" presId="urn:microsoft.com/office/officeart/2011/layout/CircleProcess"/>
    <dgm:cxn modelId="{DE40261D-4DCB-4477-AF92-25CCC454E605}" type="presOf" srcId="{9EABD8CF-E9C9-42CD-A5B6-DB0A01DB2743}" destId="{2939328C-A7C9-4126-960A-53B809A183B2}" srcOrd="0" destOrd="0" presId="urn:microsoft.com/office/officeart/2011/layout/CircleProcess"/>
    <dgm:cxn modelId="{5434DF1D-3103-46B4-AF5F-25E6E4AD0E24}" srcId="{9EABD8CF-E9C9-42CD-A5B6-DB0A01DB2743}" destId="{8B661C5F-89AD-46DC-9614-1BE901A778CF}" srcOrd="2" destOrd="0" parTransId="{1764C83F-4C0A-44D4-A6A3-8871D3B38490}" sibTransId="{0548C662-43EB-42D9-8D4B-22134CEC30DC}"/>
    <dgm:cxn modelId="{050D4E1E-913B-4DAB-B268-F8C850B87609}" type="presOf" srcId="{0DF073FC-8B78-43F2-ADF7-A3A6A766A328}" destId="{57C82311-384D-434C-A005-20372EF87491}" srcOrd="0" destOrd="0" presId="urn:microsoft.com/office/officeart/2011/layout/CircleProcess"/>
    <dgm:cxn modelId="{21E67B3A-9A5F-4839-8422-4142E9031349}" type="presOf" srcId="{0DF073FC-8B78-43F2-ADF7-A3A6A766A328}" destId="{5B8F7ED4-3067-44AB-B516-0AD6CADEEA9D}" srcOrd="1" destOrd="0" presId="urn:microsoft.com/office/officeart/2011/layout/CircleProcess"/>
    <dgm:cxn modelId="{7C44FE41-00F3-45E1-B737-04924FE7A51B}" type="presOf" srcId="{0243886E-3072-436A-8E65-025982D0E2EC}" destId="{AB80A6D2-8DAE-463D-91E8-B598247097C7}" srcOrd="0" destOrd="0" presId="urn:microsoft.com/office/officeart/2011/layout/CircleProcess"/>
    <dgm:cxn modelId="{195ACA64-FA7B-42EB-BA53-995B69DCA82C}" type="presOf" srcId="{8B661C5F-89AD-46DC-9614-1BE901A778CF}" destId="{B4F94D5F-166F-45BE-B777-5A90A760BC9C}" srcOrd="1" destOrd="0" presId="urn:microsoft.com/office/officeart/2011/layout/CircleProcess"/>
    <dgm:cxn modelId="{8F456545-017C-4A93-9583-689A7B31EAE9}" type="presOf" srcId="{9E0341F2-149B-4922-AC28-30E99B48BB2F}" destId="{E407C2AB-E7EA-49C1-8377-A3CA75EB9DF3}" srcOrd="0" destOrd="0" presId="urn:microsoft.com/office/officeart/2011/layout/CircleProcess"/>
    <dgm:cxn modelId="{D7D1CF6F-F41E-4F9D-99FB-7A121D874726}" srcId="{9EABD8CF-E9C9-42CD-A5B6-DB0A01DB2743}" destId="{0DF073FC-8B78-43F2-ADF7-A3A6A766A328}" srcOrd="4" destOrd="0" parTransId="{E347FCC4-4208-4648-A7CE-A1475684B9A1}" sibTransId="{F3A742B0-ED95-4C9B-98BC-1DD40515B8A4}"/>
    <dgm:cxn modelId="{8643EC70-6ED9-4F2D-AF2B-2849FC724B43}" type="presOf" srcId="{C2E8D6E3-0E1B-4815-8F4A-84A7208EF48C}" destId="{DDB0D3C5-B865-4741-B351-C3BFEE9DCB9D}" srcOrd="1" destOrd="0" presId="urn:microsoft.com/office/officeart/2011/layout/CircleProcess"/>
    <dgm:cxn modelId="{F370B152-25B2-412C-80E1-D5FEC0974FFE}" srcId="{9EABD8CF-E9C9-42CD-A5B6-DB0A01DB2743}" destId="{C2E8D6E3-0E1B-4815-8F4A-84A7208EF48C}" srcOrd="5" destOrd="0" parTransId="{3CB64C06-0C80-40C9-9AAC-D19569167A86}" sibTransId="{62C156E7-552D-43E5-A582-CC53A56DA833}"/>
    <dgm:cxn modelId="{69DE2892-755A-4428-9930-730280A771D6}" srcId="{9EABD8CF-E9C9-42CD-A5B6-DB0A01DB2743}" destId="{0243886E-3072-436A-8E65-025982D0E2EC}" srcOrd="3" destOrd="0" parTransId="{F874F802-640D-4EDF-AF60-1EA8043CCCB9}" sibTransId="{D834DE4A-F62A-4B4A-A62D-F00F3D879072}"/>
    <dgm:cxn modelId="{598CFEA9-8796-4B6F-B602-A9BA95A94D4C}" type="presOf" srcId="{EA985DDA-92AD-4EBC-A398-247C33EE5BDE}" destId="{F79C1C32-A880-4BD2-AC34-D3A7E5E4CCA5}" srcOrd="1" destOrd="0" presId="urn:microsoft.com/office/officeart/2011/layout/CircleProcess"/>
    <dgm:cxn modelId="{CF15E9B3-7B91-424F-BA04-4AA185AE8CBD}" type="presOf" srcId="{0243886E-3072-436A-8E65-025982D0E2EC}" destId="{46BAB49C-A52A-4FFB-BBCD-D24977C750D6}" srcOrd="1" destOrd="0" presId="urn:microsoft.com/office/officeart/2011/layout/CircleProcess"/>
    <dgm:cxn modelId="{897549B9-C44B-428E-A656-4D6D86069B95}" type="presOf" srcId="{EA985DDA-92AD-4EBC-A398-247C33EE5BDE}" destId="{48BBD66F-9769-47EE-A526-E6869042FA51}" srcOrd="0" destOrd="0" presId="urn:microsoft.com/office/officeart/2011/layout/CircleProcess"/>
    <dgm:cxn modelId="{935C2CC0-836B-4CC4-AFE5-A61F3CE97605}" type="presOf" srcId="{9E0341F2-149B-4922-AC28-30E99B48BB2F}" destId="{C60B3586-86B5-449D-8E21-7C7211126C62}" srcOrd="1" destOrd="0" presId="urn:microsoft.com/office/officeart/2011/layout/CircleProcess"/>
    <dgm:cxn modelId="{1464FCCA-CD3C-4AD9-A264-DA5BB7BDC3E9}" srcId="{9EABD8CF-E9C9-42CD-A5B6-DB0A01DB2743}" destId="{5F2F0A95-B31B-4899-88DC-58197C60F6FD}" srcOrd="6" destOrd="0" parTransId="{7D665C55-F593-4E46-B039-4FA5C14FF553}" sibTransId="{8473EA0C-E694-4F9B-A542-BCFA8E751264}"/>
    <dgm:cxn modelId="{CC4680D1-817A-4E76-9751-A633F01B460B}" srcId="{9EABD8CF-E9C9-42CD-A5B6-DB0A01DB2743}" destId="{9E0341F2-149B-4922-AC28-30E99B48BB2F}" srcOrd="0" destOrd="0" parTransId="{7C7532DD-04F1-4202-BBA5-A00D89D11188}" sibTransId="{74BE78F5-44E6-497C-939B-F312F974A6A0}"/>
    <dgm:cxn modelId="{8F4FA9D2-27D3-4E5E-B596-AD0C27F79523}" type="presOf" srcId="{8B661C5F-89AD-46DC-9614-1BE901A778CF}" destId="{FEEE5AB9-C24F-460D-8589-1D3C01C375EC}" srcOrd="0" destOrd="0" presId="urn:microsoft.com/office/officeart/2011/layout/CircleProcess"/>
    <dgm:cxn modelId="{3E7AE0E2-33F2-4DB5-9B85-3CFA6D552A0B}" type="presOf" srcId="{5F2F0A95-B31B-4899-88DC-58197C60F6FD}" destId="{B6BF7427-F1FB-44A5-A15C-8FCDAB872B42}" srcOrd="1" destOrd="0" presId="urn:microsoft.com/office/officeart/2011/layout/CircleProcess"/>
    <dgm:cxn modelId="{C23417F4-71BB-42F9-9DF3-A063E6F15BC6}" srcId="{9EABD8CF-E9C9-42CD-A5B6-DB0A01DB2743}" destId="{6A23517E-6624-4534-B14E-433BF83C86F3}" srcOrd="1" destOrd="0" parTransId="{236DBFF8-511A-4E71-AB89-80DBB5641540}" sibTransId="{CBA58F4C-1223-419C-9D30-AFF99DD23758}"/>
    <dgm:cxn modelId="{C924C7F6-67EE-4415-9FAF-B516683E4179}" type="presOf" srcId="{C2E8D6E3-0E1B-4815-8F4A-84A7208EF48C}" destId="{FB41A0B3-7182-4730-B386-36E04C53F982}" srcOrd="0" destOrd="0" presId="urn:microsoft.com/office/officeart/2011/layout/CircleProcess"/>
    <dgm:cxn modelId="{A2E2D8FE-8EF0-44B3-A57A-7412D3DCD3C9}" type="presOf" srcId="{5F2F0A95-B31B-4899-88DC-58197C60F6FD}" destId="{467EAA8E-FB26-4C29-8674-6778D5EF9EAD}" srcOrd="0" destOrd="0" presId="urn:microsoft.com/office/officeart/2011/layout/CircleProcess"/>
    <dgm:cxn modelId="{6DCDF968-BB98-42E6-B218-104C30C691FF}" type="presParOf" srcId="{2939328C-A7C9-4126-960A-53B809A183B2}" destId="{A19212CF-06CC-429B-AC54-6BD627E563AF}" srcOrd="0" destOrd="0" presId="urn:microsoft.com/office/officeart/2011/layout/CircleProcess"/>
    <dgm:cxn modelId="{A7501D25-A0DB-4934-BD2E-A57360BE662E}" type="presParOf" srcId="{A19212CF-06CC-429B-AC54-6BD627E563AF}" destId="{6F154019-2372-4BC2-B2A8-6D6E31DBE743}" srcOrd="0" destOrd="0" presId="urn:microsoft.com/office/officeart/2011/layout/CircleProcess"/>
    <dgm:cxn modelId="{78F2BF83-D776-4D9D-8993-9C2F3EB2DF50}" type="presParOf" srcId="{2939328C-A7C9-4126-960A-53B809A183B2}" destId="{32911005-75D9-4CDA-909E-7D5D9CB282AE}" srcOrd="1" destOrd="0" presId="urn:microsoft.com/office/officeart/2011/layout/CircleProcess"/>
    <dgm:cxn modelId="{68FFB6CD-0C01-457C-AD3D-B0ECB209953F}" type="presParOf" srcId="{32911005-75D9-4CDA-909E-7D5D9CB282AE}" destId="{48BBD66F-9769-47EE-A526-E6869042FA51}" srcOrd="0" destOrd="0" presId="urn:microsoft.com/office/officeart/2011/layout/CircleProcess"/>
    <dgm:cxn modelId="{8EAF9ABF-9777-4FF5-AABE-E427BCE4CBC6}" type="presParOf" srcId="{2939328C-A7C9-4126-960A-53B809A183B2}" destId="{F79C1C32-A880-4BD2-AC34-D3A7E5E4CCA5}" srcOrd="2" destOrd="0" presId="urn:microsoft.com/office/officeart/2011/layout/CircleProcess"/>
    <dgm:cxn modelId="{3636BE06-5EA5-4548-A803-4CCCDFB85483}" type="presParOf" srcId="{2939328C-A7C9-4126-960A-53B809A183B2}" destId="{AF8A83D7-A841-4BF0-BD1A-2347A6F6458D}" srcOrd="3" destOrd="0" presId="urn:microsoft.com/office/officeart/2011/layout/CircleProcess"/>
    <dgm:cxn modelId="{7F7BD5F3-0C38-4607-95A0-EC1BCBFA673D}" type="presParOf" srcId="{AF8A83D7-A841-4BF0-BD1A-2347A6F6458D}" destId="{F7BAA461-2E63-4B69-9569-D98FE4EDD391}" srcOrd="0" destOrd="0" presId="urn:microsoft.com/office/officeart/2011/layout/CircleProcess"/>
    <dgm:cxn modelId="{9EE7B1B3-D1AF-4C9D-B4A7-EE1A87F3F29B}" type="presParOf" srcId="{2939328C-A7C9-4126-960A-53B809A183B2}" destId="{5ECFF9CB-0C97-4491-B2BA-4740A97C92AF}" srcOrd="4" destOrd="0" presId="urn:microsoft.com/office/officeart/2011/layout/CircleProcess"/>
    <dgm:cxn modelId="{350EB93F-4528-43F3-8DB9-DB809235A576}" type="presParOf" srcId="{5ECFF9CB-0C97-4491-B2BA-4740A97C92AF}" destId="{467EAA8E-FB26-4C29-8674-6778D5EF9EAD}" srcOrd="0" destOrd="0" presId="urn:microsoft.com/office/officeart/2011/layout/CircleProcess"/>
    <dgm:cxn modelId="{C5DEB390-945D-4383-94E7-46D3DC05F87A}" type="presParOf" srcId="{2939328C-A7C9-4126-960A-53B809A183B2}" destId="{B6BF7427-F1FB-44A5-A15C-8FCDAB872B42}" srcOrd="5" destOrd="0" presId="urn:microsoft.com/office/officeart/2011/layout/CircleProcess"/>
    <dgm:cxn modelId="{66818896-E1DC-44BF-96A0-9459DB733E95}" type="presParOf" srcId="{2939328C-A7C9-4126-960A-53B809A183B2}" destId="{37917970-B998-4748-8093-2A859C8CDBE3}" srcOrd="6" destOrd="0" presId="urn:microsoft.com/office/officeart/2011/layout/CircleProcess"/>
    <dgm:cxn modelId="{5352DC8A-2305-47F5-97A8-DF4A90835280}" type="presParOf" srcId="{37917970-B998-4748-8093-2A859C8CDBE3}" destId="{220F8FA4-210F-4297-8B2E-5D4CCEF2E3F2}" srcOrd="0" destOrd="0" presId="urn:microsoft.com/office/officeart/2011/layout/CircleProcess"/>
    <dgm:cxn modelId="{ADAE9081-3743-420D-9F22-828F098BF1BB}" type="presParOf" srcId="{2939328C-A7C9-4126-960A-53B809A183B2}" destId="{3100C62B-C4C2-4431-8BC0-099A253287D7}" srcOrd="7" destOrd="0" presId="urn:microsoft.com/office/officeart/2011/layout/CircleProcess"/>
    <dgm:cxn modelId="{A2C153AD-D9FB-4C52-9BD0-2F538D7A2EA4}" type="presParOf" srcId="{3100C62B-C4C2-4431-8BC0-099A253287D7}" destId="{FB41A0B3-7182-4730-B386-36E04C53F982}" srcOrd="0" destOrd="0" presId="urn:microsoft.com/office/officeart/2011/layout/CircleProcess"/>
    <dgm:cxn modelId="{054B7105-7A8F-4C12-B153-D77A8704D6BF}" type="presParOf" srcId="{2939328C-A7C9-4126-960A-53B809A183B2}" destId="{DDB0D3C5-B865-4741-B351-C3BFEE9DCB9D}" srcOrd="8" destOrd="0" presId="urn:microsoft.com/office/officeart/2011/layout/CircleProcess"/>
    <dgm:cxn modelId="{D7A43028-C4D3-4E43-A8A8-079E620997B2}" type="presParOf" srcId="{2939328C-A7C9-4126-960A-53B809A183B2}" destId="{9148EDCC-9C18-4D97-8FF6-1003E2E3172E}" srcOrd="9" destOrd="0" presId="urn:microsoft.com/office/officeart/2011/layout/CircleProcess"/>
    <dgm:cxn modelId="{87D0939A-58AE-4999-A437-B0C2A9DA7FA0}" type="presParOf" srcId="{9148EDCC-9C18-4D97-8FF6-1003E2E3172E}" destId="{04CE7DB7-B9D9-4926-81D3-C83AFC16A697}" srcOrd="0" destOrd="0" presId="urn:microsoft.com/office/officeart/2011/layout/CircleProcess"/>
    <dgm:cxn modelId="{8459E70F-55CD-4AB3-AB3C-329FA26B6CD6}" type="presParOf" srcId="{2939328C-A7C9-4126-960A-53B809A183B2}" destId="{41B6CB72-F097-4A17-9537-FD1766A15DC4}" srcOrd="10" destOrd="0" presId="urn:microsoft.com/office/officeart/2011/layout/CircleProcess"/>
    <dgm:cxn modelId="{0DDDC8D6-A8B2-4EF9-BEC8-9E38C69B2AF7}" type="presParOf" srcId="{41B6CB72-F097-4A17-9537-FD1766A15DC4}" destId="{57C82311-384D-434C-A005-20372EF87491}" srcOrd="0" destOrd="0" presId="urn:microsoft.com/office/officeart/2011/layout/CircleProcess"/>
    <dgm:cxn modelId="{D2DA41E7-13B6-4F4F-894D-C8960A589036}" type="presParOf" srcId="{2939328C-A7C9-4126-960A-53B809A183B2}" destId="{5B8F7ED4-3067-44AB-B516-0AD6CADEEA9D}" srcOrd="11" destOrd="0" presId="urn:microsoft.com/office/officeart/2011/layout/CircleProcess"/>
    <dgm:cxn modelId="{8D1CC522-A895-4C8F-8EA0-B76B12951128}" type="presParOf" srcId="{2939328C-A7C9-4126-960A-53B809A183B2}" destId="{1BD81F25-783E-4747-9AF6-3598D2EBE18F}" srcOrd="12" destOrd="0" presId="urn:microsoft.com/office/officeart/2011/layout/CircleProcess"/>
    <dgm:cxn modelId="{F93E6148-B8A7-4061-A42E-6D7FA07C4724}" type="presParOf" srcId="{1BD81F25-783E-4747-9AF6-3598D2EBE18F}" destId="{6E1CAB84-8BD8-4A62-BC90-F2FBCDCA50D1}" srcOrd="0" destOrd="0" presId="urn:microsoft.com/office/officeart/2011/layout/CircleProcess"/>
    <dgm:cxn modelId="{FD4B571B-2564-4853-8864-05FBD35A4857}" type="presParOf" srcId="{2939328C-A7C9-4126-960A-53B809A183B2}" destId="{9F16007D-86AE-4DC0-A922-50095D73E2BF}" srcOrd="13" destOrd="0" presId="urn:microsoft.com/office/officeart/2011/layout/CircleProcess"/>
    <dgm:cxn modelId="{595347FC-9691-4728-85C9-DB30C4AFBBA7}" type="presParOf" srcId="{9F16007D-86AE-4DC0-A922-50095D73E2BF}" destId="{AB80A6D2-8DAE-463D-91E8-B598247097C7}" srcOrd="0" destOrd="0" presId="urn:microsoft.com/office/officeart/2011/layout/CircleProcess"/>
    <dgm:cxn modelId="{F6ABDE89-F3F5-4928-81D2-1C8B403FADCD}" type="presParOf" srcId="{2939328C-A7C9-4126-960A-53B809A183B2}" destId="{46BAB49C-A52A-4FFB-BBCD-D24977C750D6}" srcOrd="14" destOrd="0" presId="urn:microsoft.com/office/officeart/2011/layout/CircleProcess"/>
    <dgm:cxn modelId="{22668337-509C-4083-AA6F-6BEBB0639387}" type="presParOf" srcId="{2939328C-A7C9-4126-960A-53B809A183B2}" destId="{E87853D6-491F-4B16-BC62-AE09A9847BD1}" srcOrd="15" destOrd="0" presId="urn:microsoft.com/office/officeart/2011/layout/CircleProcess"/>
    <dgm:cxn modelId="{2F10B901-A06F-4E1E-A3A7-4EA141354AA8}" type="presParOf" srcId="{E87853D6-491F-4B16-BC62-AE09A9847BD1}" destId="{87D45C5A-924C-462F-B9D5-331AC65210B7}" srcOrd="0" destOrd="0" presId="urn:microsoft.com/office/officeart/2011/layout/CircleProcess"/>
    <dgm:cxn modelId="{78A70A60-33BC-46D2-9EF6-D286994CF322}" type="presParOf" srcId="{2939328C-A7C9-4126-960A-53B809A183B2}" destId="{AF17316A-524A-4A41-839A-056F64B3C2FD}" srcOrd="16" destOrd="0" presId="urn:microsoft.com/office/officeart/2011/layout/CircleProcess"/>
    <dgm:cxn modelId="{B948A25D-FF26-4FD0-BBCE-67C0CF2AED12}" type="presParOf" srcId="{AF17316A-524A-4A41-839A-056F64B3C2FD}" destId="{FEEE5AB9-C24F-460D-8589-1D3C01C375EC}" srcOrd="0" destOrd="0" presId="urn:microsoft.com/office/officeart/2011/layout/CircleProcess"/>
    <dgm:cxn modelId="{28EE5906-BA02-4BC8-9CB8-76C6ADD58320}" type="presParOf" srcId="{2939328C-A7C9-4126-960A-53B809A183B2}" destId="{B4F94D5F-166F-45BE-B777-5A90A760BC9C}" srcOrd="17" destOrd="0" presId="urn:microsoft.com/office/officeart/2011/layout/CircleProcess"/>
    <dgm:cxn modelId="{2D9B92DA-1EAF-4BA1-9298-C102AB71E7E4}" type="presParOf" srcId="{2939328C-A7C9-4126-960A-53B809A183B2}" destId="{92481431-AFC4-45FA-AC69-95F210DBFB18}" srcOrd="18" destOrd="0" presId="urn:microsoft.com/office/officeart/2011/layout/CircleProcess"/>
    <dgm:cxn modelId="{112E9355-7829-40E0-A6EE-56F946E3E339}" type="presParOf" srcId="{92481431-AFC4-45FA-AC69-95F210DBFB18}" destId="{40984CA9-A0DA-4DB5-B9BD-C541549DF90A}" srcOrd="0" destOrd="0" presId="urn:microsoft.com/office/officeart/2011/layout/CircleProcess"/>
    <dgm:cxn modelId="{0C9E99EE-4706-4134-A986-F24B6412FFAC}" type="presParOf" srcId="{2939328C-A7C9-4126-960A-53B809A183B2}" destId="{37479208-44F0-45B2-A6CB-6F5D2526E868}" srcOrd="19" destOrd="0" presId="urn:microsoft.com/office/officeart/2011/layout/CircleProcess"/>
    <dgm:cxn modelId="{3CA4A059-CA6A-4687-97BD-87A0A58BD7AE}" type="presParOf" srcId="{37479208-44F0-45B2-A6CB-6F5D2526E868}" destId="{1F5E49DB-1C4A-4854-8A6E-D30B2BEC1DD7}" srcOrd="0" destOrd="0" presId="urn:microsoft.com/office/officeart/2011/layout/CircleProcess"/>
    <dgm:cxn modelId="{7913F00A-380F-414A-B582-D42E633CB17E}" type="presParOf" srcId="{2939328C-A7C9-4126-960A-53B809A183B2}" destId="{A1EC0E91-3E25-4957-9EFD-19215ADB7F02}" srcOrd="20" destOrd="0" presId="urn:microsoft.com/office/officeart/2011/layout/CircleProcess"/>
    <dgm:cxn modelId="{10E7A607-2C18-4A4A-8C94-63B1B17F1F55}" type="presParOf" srcId="{2939328C-A7C9-4126-960A-53B809A183B2}" destId="{6800BA4A-7302-4ADC-80A4-104F43415504}" srcOrd="21" destOrd="0" presId="urn:microsoft.com/office/officeart/2011/layout/CircleProcess"/>
    <dgm:cxn modelId="{47419A00-0A12-401F-8FFD-A3F5C0C8FF8A}" type="presParOf" srcId="{6800BA4A-7302-4ADC-80A4-104F43415504}" destId="{0CD3658D-F8A0-4DDD-B6A9-9BC5FEB3AB1E}" srcOrd="0" destOrd="0" presId="urn:microsoft.com/office/officeart/2011/layout/CircleProcess"/>
    <dgm:cxn modelId="{B516EEEA-D0FA-4650-ABAC-EFAE6691FBE9}" type="presParOf" srcId="{2939328C-A7C9-4126-960A-53B809A183B2}" destId="{59CB0112-32EF-4A67-AD9F-3163D225CACB}" srcOrd="22" destOrd="0" presId="urn:microsoft.com/office/officeart/2011/layout/CircleProcess"/>
    <dgm:cxn modelId="{A4FACFC9-4313-44EF-B12D-3F7C6841FB56}" type="presParOf" srcId="{59CB0112-32EF-4A67-AD9F-3163D225CACB}" destId="{E407C2AB-E7EA-49C1-8377-A3CA75EB9DF3}" srcOrd="0" destOrd="0" presId="urn:microsoft.com/office/officeart/2011/layout/CircleProcess"/>
    <dgm:cxn modelId="{FFC5E9F3-6AD0-4C8D-A2E8-115FDDA8DD48}" type="presParOf" srcId="{2939328C-A7C9-4126-960A-53B809A183B2}" destId="{C60B3586-86B5-449D-8E21-7C7211126C62}" srcOrd="23"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54019-2372-4BC2-B2A8-6D6E31DBE743}">
      <dsp:nvSpPr>
        <dsp:cNvPr id="0" name=""/>
        <dsp:cNvSpPr/>
      </dsp:nvSpPr>
      <dsp:spPr>
        <a:xfrm>
          <a:off x="0" y="3193340"/>
          <a:ext cx="1408438" cy="1409048"/>
        </a:xfrm>
        <a:prstGeom prst="ellipse">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BBD66F-9769-47EE-A526-E6869042FA51}">
      <dsp:nvSpPr>
        <dsp:cNvPr id="0" name=""/>
        <dsp:cNvSpPr/>
      </dsp:nvSpPr>
      <dsp:spPr>
        <a:xfrm>
          <a:off x="47462"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2026</a:t>
          </a:r>
          <a:endParaRPr lang="en-US" sz="2500" b="1" kern="1200" dirty="0">
            <a:latin typeface="Sakkal Majalla" panose="02000000000000000000" pitchFamily="2" charset="-78"/>
            <a:cs typeface="Sakkal Majalla" panose="02000000000000000000" pitchFamily="2" charset="-78"/>
          </a:endParaRPr>
        </a:p>
      </dsp:txBody>
      <dsp:txXfrm>
        <a:off x="234937" y="3428223"/>
        <a:ext cx="939749" cy="939283"/>
      </dsp:txXfrm>
    </dsp:sp>
    <dsp:sp modelId="{F7BAA461-2E63-4B69-9569-D98FE4EDD391}">
      <dsp:nvSpPr>
        <dsp:cNvPr id="0" name=""/>
        <dsp:cNvSpPr/>
      </dsp:nvSpPr>
      <dsp:spPr>
        <a:xfrm rot="13500000">
          <a:off x="1456949" y="3193384"/>
          <a:ext cx="1408713" cy="1408713"/>
        </a:xfrm>
        <a:prstGeom prst="teardrop">
          <a:avLst>
            <a:gd name="adj" fmla="val 100000"/>
          </a:avLst>
        </a:prstGeom>
        <a:gradFill rotWithShape="0">
          <a:gsLst>
            <a:gs pos="0">
              <a:schemeClr val="accent3">
                <a:alpha val="90000"/>
                <a:hueOff val="0"/>
                <a:satOff val="0"/>
                <a:lumOff val="0"/>
                <a:alphaOff val="-5714"/>
                <a:tint val="50000"/>
                <a:satMod val="300000"/>
              </a:schemeClr>
            </a:gs>
            <a:gs pos="35000">
              <a:schemeClr val="accent3">
                <a:alpha val="90000"/>
                <a:hueOff val="0"/>
                <a:satOff val="0"/>
                <a:lumOff val="0"/>
                <a:alphaOff val="-5714"/>
                <a:tint val="37000"/>
                <a:satMod val="300000"/>
              </a:schemeClr>
            </a:gs>
            <a:gs pos="100000">
              <a:schemeClr val="accent3">
                <a:alpha val="90000"/>
                <a:hueOff val="0"/>
                <a:satOff val="0"/>
                <a:lumOff val="0"/>
                <a:alphaOff val="-5714"/>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67EAA8E-FB26-4C29-8674-6778D5EF9EAD}">
      <dsp:nvSpPr>
        <dsp:cNvPr id="0" name=""/>
        <dsp:cNvSpPr/>
      </dsp:nvSpPr>
      <dsp:spPr>
        <a:xfrm>
          <a:off x="1503362"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5714"/>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2025</a:t>
          </a:r>
        </a:p>
      </dsp:txBody>
      <dsp:txXfrm>
        <a:off x="1690837" y="3428223"/>
        <a:ext cx="939749" cy="939283"/>
      </dsp:txXfrm>
    </dsp:sp>
    <dsp:sp modelId="{220F8FA4-210F-4297-8B2E-5D4CCEF2E3F2}">
      <dsp:nvSpPr>
        <dsp:cNvPr id="0" name=""/>
        <dsp:cNvSpPr/>
      </dsp:nvSpPr>
      <dsp:spPr>
        <a:xfrm rot="13500000">
          <a:off x="2912849" y="3193384"/>
          <a:ext cx="1408713" cy="1408713"/>
        </a:xfrm>
        <a:prstGeom prst="teardrop">
          <a:avLst>
            <a:gd name="adj" fmla="val 100000"/>
          </a:avLst>
        </a:prstGeom>
        <a:gradFill rotWithShape="0">
          <a:gsLst>
            <a:gs pos="0">
              <a:schemeClr val="accent3">
                <a:alpha val="90000"/>
                <a:hueOff val="0"/>
                <a:satOff val="0"/>
                <a:lumOff val="0"/>
                <a:alphaOff val="-11429"/>
                <a:tint val="50000"/>
                <a:satMod val="300000"/>
              </a:schemeClr>
            </a:gs>
            <a:gs pos="35000">
              <a:schemeClr val="accent3">
                <a:alpha val="90000"/>
                <a:hueOff val="0"/>
                <a:satOff val="0"/>
                <a:lumOff val="0"/>
                <a:alphaOff val="-11429"/>
                <a:tint val="37000"/>
                <a:satMod val="300000"/>
              </a:schemeClr>
            </a:gs>
            <a:gs pos="100000">
              <a:schemeClr val="accent3">
                <a:alpha val="90000"/>
                <a:hueOff val="0"/>
                <a:satOff val="0"/>
                <a:lumOff val="0"/>
                <a:alphaOff val="-11429"/>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B41A0B3-7182-4730-B386-36E04C53F982}">
      <dsp:nvSpPr>
        <dsp:cNvPr id="0" name=""/>
        <dsp:cNvSpPr/>
      </dsp:nvSpPr>
      <dsp:spPr>
        <a:xfrm>
          <a:off x="2959263"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11429"/>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2024</a:t>
          </a:r>
        </a:p>
      </dsp:txBody>
      <dsp:txXfrm>
        <a:off x="3146738" y="3428223"/>
        <a:ext cx="939749" cy="939283"/>
      </dsp:txXfrm>
    </dsp:sp>
    <dsp:sp modelId="{04CE7DB7-B9D9-4926-81D3-C83AFC16A697}">
      <dsp:nvSpPr>
        <dsp:cNvPr id="0" name=""/>
        <dsp:cNvSpPr/>
      </dsp:nvSpPr>
      <dsp:spPr>
        <a:xfrm rot="13500000">
          <a:off x="4368750" y="3193384"/>
          <a:ext cx="1408713" cy="1408713"/>
        </a:xfrm>
        <a:prstGeom prst="teardrop">
          <a:avLst>
            <a:gd name="adj" fmla="val 100000"/>
          </a:avLst>
        </a:prstGeom>
        <a:gradFill rotWithShape="0">
          <a:gsLst>
            <a:gs pos="0">
              <a:schemeClr val="accent3">
                <a:alpha val="90000"/>
                <a:hueOff val="0"/>
                <a:satOff val="0"/>
                <a:lumOff val="0"/>
                <a:alphaOff val="-17143"/>
                <a:tint val="50000"/>
                <a:satMod val="300000"/>
              </a:schemeClr>
            </a:gs>
            <a:gs pos="35000">
              <a:schemeClr val="accent3">
                <a:alpha val="90000"/>
                <a:hueOff val="0"/>
                <a:satOff val="0"/>
                <a:lumOff val="0"/>
                <a:alphaOff val="-17143"/>
                <a:tint val="37000"/>
                <a:satMod val="300000"/>
              </a:schemeClr>
            </a:gs>
            <a:gs pos="100000">
              <a:schemeClr val="accent3">
                <a:alpha val="90000"/>
                <a:hueOff val="0"/>
                <a:satOff val="0"/>
                <a:lumOff val="0"/>
                <a:alphaOff val="-1714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7C82311-384D-434C-A005-20372EF87491}">
      <dsp:nvSpPr>
        <dsp:cNvPr id="0" name=""/>
        <dsp:cNvSpPr/>
      </dsp:nvSpPr>
      <dsp:spPr>
        <a:xfrm>
          <a:off x="4415163"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17143"/>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2023</a:t>
          </a:r>
        </a:p>
      </dsp:txBody>
      <dsp:txXfrm>
        <a:off x="4602638" y="3428223"/>
        <a:ext cx="939749" cy="939283"/>
      </dsp:txXfrm>
    </dsp:sp>
    <dsp:sp modelId="{6E1CAB84-8BD8-4A62-BC90-F2FBCDCA50D1}">
      <dsp:nvSpPr>
        <dsp:cNvPr id="0" name=""/>
        <dsp:cNvSpPr/>
      </dsp:nvSpPr>
      <dsp:spPr>
        <a:xfrm rot="13500000">
          <a:off x="5824650" y="3193384"/>
          <a:ext cx="1408713" cy="1408713"/>
        </a:xfrm>
        <a:prstGeom prst="teardrop">
          <a:avLst>
            <a:gd name="adj" fmla="val 100000"/>
          </a:avLst>
        </a:prstGeom>
        <a:gradFill rotWithShape="0">
          <a:gsLst>
            <a:gs pos="0">
              <a:schemeClr val="accent3">
                <a:alpha val="90000"/>
                <a:hueOff val="0"/>
                <a:satOff val="0"/>
                <a:lumOff val="0"/>
                <a:alphaOff val="-22857"/>
                <a:tint val="50000"/>
                <a:satMod val="300000"/>
              </a:schemeClr>
            </a:gs>
            <a:gs pos="35000">
              <a:schemeClr val="accent3">
                <a:alpha val="90000"/>
                <a:hueOff val="0"/>
                <a:satOff val="0"/>
                <a:lumOff val="0"/>
                <a:alphaOff val="-22857"/>
                <a:tint val="37000"/>
                <a:satMod val="300000"/>
              </a:schemeClr>
            </a:gs>
            <a:gs pos="100000">
              <a:schemeClr val="accent3">
                <a:alpha val="90000"/>
                <a:hueOff val="0"/>
                <a:satOff val="0"/>
                <a:lumOff val="0"/>
                <a:alphaOff val="-2285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80A6D2-8DAE-463D-91E8-B598247097C7}">
      <dsp:nvSpPr>
        <dsp:cNvPr id="0" name=""/>
        <dsp:cNvSpPr/>
      </dsp:nvSpPr>
      <dsp:spPr>
        <a:xfrm>
          <a:off x="5871063"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22857"/>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2022</a:t>
          </a:r>
        </a:p>
      </dsp:txBody>
      <dsp:txXfrm>
        <a:off x="6058539" y="3428223"/>
        <a:ext cx="939749" cy="939283"/>
      </dsp:txXfrm>
    </dsp:sp>
    <dsp:sp modelId="{87D45C5A-924C-462F-B9D5-331AC65210B7}">
      <dsp:nvSpPr>
        <dsp:cNvPr id="0" name=""/>
        <dsp:cNvSpPr/>
      </dsp:nvSpPr>
      <dsp:spPr>
        <a:xfrm rot="13500000">
          <a:off x="7280550" y="3193384"/>
          <a:ext cx="1408713" cy="1408713"/>
        </a:xfrm>
        <a:prstGeom prst="teardrop">
          <a:avLst>
            <a:gd name="adj" fmla="val 100000"/>
          </a:avLst>
        </a:prstGeom>
        <a:gradFill rotWithShape="0">
          <a:gsLst>
            <a:gs pos="0">
              <a:schemeClr val="accent3">
                <a:alpha val="90000"/>
                <a:hueOff val="0"/>
                <a:satOff val="0"/>
                <a:lumOff val="0"/>
                <a:alphaOff val="-28571"/>
                <a:tint val="50000"/>
                <a:satMod val="300000"/>
              </a:schemeClr>
            </a:gs>
            <a:gs pos="35000">
              <a:schemeClr val="accent3">
                <a:alpha val="90000"/>
                <a:hueOff val="0"/>
                <a:satOff val="0"/>
                <a:lumOff val="0"/>
                <a:alphaOff val="-28571"/>
                <a:tint val="37000"/>
                <a:satMod val="300000"/>
              </a:schemeClr>
            </a:gs>
            <a:gs pos="100000">
              <a:schemeClr val="accent3">
                <a:alpha val="90000"/>
                <a:hueOff val="0"/>
                <a:satOff val="0"/>
                <a:lumOff val="0"/>
                <a:alphaOff val="-28571"/>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EEE5AB9-C24F-460D-8589-1D3C01C375EC}">
      <dsp:nvSpPr>
        <dsp:cNvPr id="0" name=""/>
        <dsp:cNvSpPr/>
      </dsp:nvSpPr>
      <dsp:spPr>
        <a:xfrm>
          <a:off x="7326964"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28571"/>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2021</a:t>
          </a:r>
        </a:p>
      </dsp:txBody>
      <dsp:txXfrm>
        <a:off x="7514439" y="3428223"/>
        <a:ext cx="939749" cy="939283"/>
      </dsp:txXfrm>
    </dsp:sp>
    <dsp:sp modelId="{40984CA9-A0DA-4DB5-B9BD-C541549DF90A}">
      <dsp:nvSpPr>
        <dsp:cNvPr id="0" name=""/>
        <dsp:cNvSpPr/>
      </dsp:nvSpPr>
      <dsp:spPr>
        <a:xfrm rot="13500000">
          <a:off x="8736451" y="3193384"/>
          <a:ext cx="1408713" cy="1408713"/>
        </a:xfrm>
        <a:prstGeom prst="teardrop">
          <a:avLst>
            <a:gd name="adj" fmla="val 100000"/>
          </a:avLst>
        </a:prstGeom>
        <a:gradFill rotWithShape="0">
          <a:gsLst>
            <a:gs pos="0">
              <a:schemeClr val="accent3">
                <a:alpha val="90000"/>
                <a:hueOff val="0"/>
                <a:satOff val="0"/>
                <a:lumOff val="0"/>
                <a:alphaOff val="-34286"/>
                <a:tint val="50000"/>
                <a:satMod val="300000"/>
              </a:schemeClr>
            </a:gs>
            <a:gs pos="35000">
              <a:schemeClr val="accent3">
                <a:alpha val="90000"/>
                <a:hueOff val="0"/>
                <a:satOff val="0"/>
                <a:lumOff val="0"/>
                <a:alphaOff val="-34286"/>
                <a:tint val="37000"/>
                <a:satMod val="300000"/>
              </a:schemeClr>
            </a:gs>
            <a:gs pos="100000">
              <a:schemeClr val="accent3">
                <a:alpha val="90000"/>
                <a:hueOff val="0"/>
                <a:satOff val="0"/>
                <a:lumOff val="0"/>
                <a:alphaOff val="-34286"/>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F5E49DB-1C4A-4854-8A6E-D30B2BEC1DD7}">
      <dsp:nvSpPr>
        <dsp:cNvPr id="0" name=""/>
        <dsp:cNvSpPr/>
      </dsp:nvSpPr>
      <dsp:spPr>
        <a:xfrm>
          <a:off x="8782864"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34286"/>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2020</a:t>
          </a:r>
        </a:p>
      </dsp:txBody>
      <dsp:txXfrm>
        <a:off x="8970340" y="3428223"/>
        <a:ext cx="939749" cy="939283"/>
      </dsp:txXfrm>
    </dsp:sp>
    <dsp:sp modelId="{0CD3658D-F8A0-4DDD-B6A9-9BC5FEB3AB1E}">
      <dsp:nvSpPr>
        <dsp:cNvPr id="0" name=""/>
        <dsp:cNvSpPr/>
      </dsp:nvSpPr>
      <dsp:spPr>
        <a:xfrm rot="13500000">
          <a:off x="10192351" y="3193384"/>
          <a:ext cx="1408713" cy="1408713"/>
        </a:xfrm>
        <a:prstGeom prst="teardrop">
          <a:avLst>
            <a:gd name="adj" fmla="val 100000"/>
          </a:avLst>
        </a:prstGeom>
        <a:gradFill rotWithShape="0">
          <a:gsLst>
            <a:gs pos="0">
              <a:schemeClr val="accent3">
                <a:alpha val="90000"/>
                <a:hueOff val="0"/>
                <a:satOff val="0"/>
                <a:lumOff val="0"/>
                <a:alphaOff val="-40000"/>
                <a:tint val="50000"/>
                <a:satMod val="300000"/>
              </a:schemeClr>
            </a:gs>
            <a:gs pos="35000">
              <a:schemeClr val="accent3">
                <a:alpha val="90000"/>
                <a:hueOff val="0"/>
                <a:satOff val="0"/>
                <a:lumOff val="0"/>
                <a:alphaOff val="-40000"/>
                <a:tint val="37000"/>
                <a:satMod val="300000"/>
              </a:schemeClr>
            </a:gs>
            <a:gs pos="100000">
              <a:schemeClr val="accent3">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407C2AB-E7EA-49C1-8377-A3CA75EB9DF3}">
      <dsp:nvSpPr>
        <dsp:cNvPr id="0" name=""/>
        <dsp:cNvSpPr/>
      </dsp:nvSpPr>
      <dsp:spPr>
        <a:xfrm>
          <a:off x="10238765" y="3240317"/>
          <a:ext cx="1314700" cy="1315095"/>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r>
            <a:rPr lang="ar-QA" sz="2500" b="1" kern="1200" dirty="0">
              <a:latin typeface="Sakkal Majalla" panose="02000000000000000000" pitchFamily="2" charset="-78"/>
              <a:cs typeface="Sakkal Majalla" panose="02000000000000000000" pitchFamily="2" charset="-78"/>
            </a:rPr>
            <a:t>2019</a:t>
          </a:r>
        </a:p>
      </dsp:txBody>
      <dsp:txXfrm>
        <a:off x="10426240" y="3428223"/>
        <a:ext cx="939749" cy="93928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8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pic>
        <p:nvPicPr>
          <p:cNvPr id="4" name="Picture 3">
            <a:extLst>
              <a:ext uri="{FF2B5EF4-FFF2-40B4-BE49-F238E27FC236}">
                <a16:creationId xmlns:a16="http://schemas.microsoft.com/office/drawing/2014/main" id="{BA20FB38-CA87-BEDD-C8A6-7F231B1B9E60}"/>
              </a:ext>
            </a:extLst>
          </p:cNvPr>
          <p:cNvPicPr>
            <a:picLocks noChangeAspect="1"/>
          </p:cNvPicPr>
          <p:nvPr/>
        </p:nvPicPr>
        <p:blipFill>
          <a:blip r:embed="rId3"/>
          <a:stretch>
            <a:fillRect/>
          </a:stretch>
        </p:blipFill>
        <p:spPr>
          <a:xfrm>
            <a:off x="-10160" y="74286"/>
            <a:ext cx="16256000" cy="9069714"/>
          </a:xfrm>
          <a:prstGeom prst="rect">
            <a:avLst/>
          </a:prstGeom>
        </p:spPr>
      </p:pic>
      <p:sp>
        <p:nvSpPr>
          <p:cNvPr id="3" name="Rectangle 2">
            <a:extLst>
              <a:ext uri="{FF2B5EF4-FFF2-40B4-BE49-F238E27FC236}">
                <a16:creationId xmlns:a16="http://schemas.microsoft.com/office/drawing/2014/main" id="{9C738855-25EB-F44F-8AE1-BC877DA6B527}"/>
              </a:ext>
            </a:extLst>
          </p:cNvPr>
          <p:cNvSpPr/>
          <p:nvPr/>
        </p:nvSpPr>
        <p:spPr>
          <a:xfrm>
            <a:off x="3784600" y="7048979"/>
            <a:ext cx="8686800" cy="1371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ar-QA" sz="2800" b="1" dirty="0">
                <a:ln w="0"/>
                <a:solidFill>
                  <a:schemeClr val="tx1"/>
                </a:solidFill>
                <a:effectLst>
                  <a:outerShdw blurRad="38100" dist="38100" dir="2700000" algn="tl">
                    <a:srgbClr val="000000">
                      <a:alpha val="43137"/>
                    </a:srgbClr>
                  </a:outerShdw>
                </a:effectLst>
                <a:latin typeface="Lusail+ Extralight" pitchFamily="2" charset="-78"/>
                <a:cs typeface="Lusail+ Extralight" pitchFamily="2" charset="-78"/>
              </a:rPr>
              <a:t>الأستاذة / فاطمة يوسف العبيدلي </a:t>
            </a:r>
          </a:p>
          <a:p>
            <a:pPr algn="ctr"/>
            <a:r>
              <a:rPr lang="ar-QA" sz="2800" b="1" dirty="0">
                <a:ln w="0"/>
                <a:solidFill>
                  <a:schemeClr val="tx1"/>
                </a:solidFill>
                <a:effectLst>
                  <a:outerShdw blurRad="38100" dist="38100" dir="2700000" algn="tl">
                    <a:srgbClr val="000000">
                      <a:alpha val="43137"/>
                    </a:srgbClr>
                  </a:outerShdw>
                </a:effectLst>
                <a:latin typeface="Lusail+ Extralight" pitchFamily="2" charset="-78"/>
                <a:cs typeface="Lusail+ Extralight" pitchFamily="2" charset="-78"/>
              </a:rPr>
              <a:t>مساعد مدير إدارة شؤون المدارس والطلبة </a:t>
            </a:r>
          </a:p>
          <a:p>
            <a:pPr algn="ctr"/>
            <a:r>
              <a:rPr lang="ar-QA" sz="2800" b="1" dirty="0">
                <a:ln w="0"/>
                <a:solidFill>
                  <a:schemeClr val="tx1"/>
                </a:solidFill>
                <a:effectLst>
                  <a:outerShdw blurRad="38100" dist="38100" dir="2700000" algn="tl">
                    <a:srgbClr val="000000">
                      <a:alpha val="43137"/>
                    </a:srgbClr>
                  </a:outerShdw>
                </a:effectLst>
                <a:latin typeface="Lusail+ Extralight" pitchFamily="2" charset="-78"/>
                <a:cs typeface="Lusail+ Extralight" pitchFamily="2" charset="-78"/>
              </a:rPr>
              <a:t>مدير مشروع  برنامج تنشئة</a:t>
            </a:r>
            <a:r>
              <a:rPr lang="ar-QA" sz="2800" dirty="0">
                <a:ln w="0"/>
                <a:solidFill>
                  <a:schemeClr val="tx1"/>
                </a:solidFill>
                <a:effectLst>
                  <a:outerShdw blurRad="38100" dist="19050" dir="2700000" algn="tl" rotWithShape="0">
                    <a:schemeClr val="dk1">
                      <a:alpha val="40000"/>
                    </a:schemeClr>
                  </a:outerShdw>
                </a:effectLst>
              </a:rPr>
              <a:t> </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5" name="Rectangle: Rounded Corners 4">
            <a:extLst>
              <a:ext uri="{FF2B5EF4-FFF2-40B4-BE49-F238E27FC236}">
                <a16:creationId xmlns:a16="http://schemas.microsoft.com/office/drawing/2014/main" id="{E86B3D1E-86A5-41E2-F7E6-00D18691407D}"/>
              </a:ext>
            </a:extLst>
          </p:cNvPr>
          <p:cNvSpPr/>
          <p:nvPr/>
        </p:nvSpPr>
        <p:spPr>
          <a:xfrm>
            <a:off x="7289800" y="8464818"/>
            <a:ext cx="1676400" cy="6477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QA" b="1" dirty="0">
                <a:ln w="0"/>
                <a:solidFill>
                  <a:schemeClr val="tx1"/>
                </a:solidFill>
                <a:effectLst>
                  <a:outerShdw blurRad="38100" dist="38100" dir="2700000" algn="tl">
                    <a:srgbClr val="000000">
                      <a:alpha val="43137"/>
                    </a:srgbClr>
                  </a:outerShdw>
                </a:effectLst>
                <a:latin typeface="Lusail+ Extralight" pitchFamily="2" charset="-78"/>
                <a:cs typeface="Lusail+ Extralight" pitchFamily="2" charset="-78"/>
              </a:rPr>
              <a:t>مايو  2026</a:t>
            </a:r>
            <a:endParaRPr lang="en-US" dirty="0"/>
          </a:p>
        </p:txBody>
      </p:sp>
      <p:pic>
        <p:nvPicPr>
          <p:cNvPr id="7" name="Picture 6">
            <a:extLst>
              <a:ext uri="{FF2B5EF4-FFF2-40B4-BE49-F238E27FC236}">
                <a16:creationId xmlns:a16="http://schemas.microsoft.com/office/drawing/2014/main" id="{4A9F54FA-4F25-C5F9-1535-EA708D062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23" y="304800"/>
            <a:ext cx="2638234" cy="1031098"/>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3" name="Arrow: Right 2">
            <a:extLst>
              <a:ext uri="{FF2B5EF4-FFF2-40B4-BE49-F238E27FC236}">
                <a16:creationId xmlns:a16="http://schemas.microsoft.com/office/drawing/2014/main" id="{6B1D8E33-E0CC-5F6B-DD63-77907BC66F93}"/>
              </a:ext>
            </a:extLst>
          </p:cNvPr>
          <p:cNvSpPr/>
          <p:nvPr/>
        </p:nvSpPr>
        <p:spPr>
          <a:xfrm>
            <a:off x="1651000" y="6781800"/>
            <a:ext cx="1600200" cy="6096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AD412C-C58C-B5DF-2B98-B07E185F5CC7}"/>
              </a:ext>
            </a:extLst>
          </p:cNvPr>
          <p:cNvSpPr/>
          <p:nvPr/>
        </p:nvSpPr>
        <p:spPr>
          <a:xfrm>
            <a:off x="369869" y="878617"/>
            <a:ext cx="15886131" cy="53820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rtl="1"/>
            <a:r>
              <a:rPr lang="ar-QA" sz="2933" dirty="0">
                <a:solidFill>
                  <a:schemeClr val="tx1"/>
                </a:solidFill>
                <a:latin typeface="Sakkal Majalla" panose="02000000000000000000" pitchFamily="2" charset="-78"/>
                <a:cs typeface="Sakkal Majalla" panose="02000000000000000000" pitchFamily="2" charset="-78"/>
              </a:rPr>
              <a:t>بدء المشروع من فكرة مفادها ضرورة تطبيق برنامج تدخلي مستنداً على أدلة علمية للوقاية من السلوكيات غير المرغوبة بين اليافعين. وتم الاطلاع ودراسة أكثر من برنامج تم تطبيقه حول العالم وأثبت نتائج إيجابية.</a:t>
            </a:r>
            <a:endParaRPr lang="en-US" sz="2933" dirty="0">
              <a:solidFill>
                <a:schemeClr val="tx1"/>
              </a:solidFill>
              <a:latin typeface="Sakkal Majalla" panose="02000000000000000000" pitchFamily="2" charset="-78"/>
              <a:cs typeface="Sakkal Majalla" panose="02000000000000000000" pitchFamily="2" charset="-78"/>
            </a:endParaRPr>
          </a:p>
          <a:p>
            <a:pPr algn="just" rtl="1"/>
            <a:r>
              <a:rPr lang="ar-QA" sz="2933" dirty="0">
                <a:solidFill>
                  <a:schemeClr val="tx1"/>
                </a:solidFill>
                <a:latin typeface="Sakkal Majalla" panose="02000000000000000000" pitchFamily="2" charset="-78"/>
                <a:cs typeface="Sakkal Majalla" panose="02000000000000000000" pitchFamily="2" charset="-78"/>
              </a:rPr>
              <a:t>تم اختيار النموذج الأيسلندي لما يتميز به من واقع التكامل بين جانبي؛ </a:t>
            </a:r>
            <a:r>
              <a:rPr lang="ar-QA" sz="2933" u="sng" dirty="0">
                <a:solidFill>
                  <a:schemeClr val="tx1"/>
                </a:solidFill>
                <a:latin typeface="Sakkal Majalla" panose="02000000000000000000" pitchFamily="2" charset="-78"/>
                <a:cs typeface="Sakkal Majalla" panose="02000000000000000000" pitchFamily="2" charset="-78"/>
              </a:rPr>
              <a:t>تعزيز عوامل الحماية لليافعين، وتحييد عوامل الخطر</a:t>
            </a:r>
            <a:r>
              <a:rPr lang="ar-QA" sz="2933" dirty="0">
                <a:solidFill>
                  <a:schemeClr val="tx1"/>
                </a:solidFill>
                <a:latin typeface="Sakkal Majalla" panose="02000000000000000000" pitchFamily="2" charset="-78"/>
                <a:cs typeface="Sakkal Majalla" panose="02000000000000000000" pitchFamily="2" charset="-78"/>
              </a:rPr>
              <a:t>، وهو ما يتسق مع ما أكدته نتائج البحوث أن اليافعين الذين تربطهم علاقات قوية مع أسرهم، ويشاركون في أنشطة منظمة (مثل الأنشطة الترفيهية والرياضية) ويحافظون على أنماط حياة صحية، هم أقل عرضة للانخراط في السلوكيات الضارة بين أقرانهم. كما أثبتت الأدلة الارتباطات الإيجابية بين البيئة المدرسية ورفاههم. </a:t>
            </a:r>
          </a:p>
          <a:p>
            <a:pPr algn="just" rtl="1"/>
            <a:endParaRPr lang="ar-QA" sz="2933" dirty="0">
              <a:solidFill>
                <a:schemeClr val="tx1"/>
              </a:solidFill>
              <a:latin typeface="Sakkal Majalla" panose="02000000000000000000" pitchFamily="2" charset="-78"/>
              <a:cs typeface="Sakkal Majalla" panose="02000000000000000000" pitchFamily="2" charset="-78"/>
            </a:endParaRPr>
          </a:p>
          <a:p>
            <a:pPr algn="just" rtl="1"/>
            <a:endParaRPr lang="ar-QA" sz="2933" b="1" dirty="0">
              <a:solidFill>
                <a:srgbClr val="226B66"/>
              </a:solidFill>
              <a:latin typeface="Sakkal Majalla" panose="02000000000000000000" pitchFamily="2" charset="-78"/>
              <a:cs typeface="Sakkal Majalla" panose="02000000000000000000" pitchFamily="2" charset="-78"/>
            </a:endParaRPr>
          </a:p>
        </p:txBody>
      </p:sp>
      <p:sp>
        <p:nvSpPr>
          <p:cNvPr id="3" name="Title 6">
            <a:extLst>
              <a:ext uri="{FF2B5EF4-FFF2-40B4-BE49-F238E27FC236}">
                <a16:creationId xmlns:a16="http://schemas.microsoft.com/office/drawing/2014/main" id="{FEAC187C-0DE5-F38A-F308-03031BF4179D}"/>
              </a:ext>
            </a:extLst>
          </p:cNvPr>
          <p:cNvSpPr txBox="1">
            <a:spLocks/>
          </p:cNvSpPr>
          <p:nvPr/>
        </p:nvSpPr>
        <p:spPr>
          <a:xfrm>
            <a:off x="1123627" y="634467"/>
            <a:ext cx="13817600" cy="1035296"/>
          </a:xfrm>
          <a:prstGeom prst="rect">
            <a:avLst/>
          </a:prstGeom>
          <a:noFill/>
        </p:spPr>
        <p:txBody>
          <a:bodyPr>
            <a:normAutofit/>
          </a:bodyPr>
          <a:lstStyle>
            <a:lvl1pPr algn="ctr" defTabSz="457200" rtl="0" eaLnBrk="1" latinLnBrk="0" hangingPunct="1">
              <a:spcBef>
                <a:spcPct val="0"/>
              </a:spcBef>
              <a:buNone/>
              <a:defRPr sz="4400" kern="1200">
                <a:solidFill>
                  <a:schemeClr val="tx1">
                    <a:lumMod val="65000"/>
                    <a:lumOff val="35000"/>
                  </a:schemeClr>
                </a:solidFill>
                <a:latin typeface="Arial"/>
                <a:ea typeface="+mj-ea"/>
                <a:cs typeface="Arial"/>
              </a:defRPr>
            </a:lvl1pPr>
          </a:lstStyle>
          <a:p>
            <a:pPr rtl="1"/>
            <a:r>
              <a:rPr lang="ar-QA" sz="5333" b="1" dirty="0">
                <a:solidFill>
                  <a:srgbClr val="226B66"/>
                </a:solidFill>
                <a:latin typeface="Sakkal Majalla" panose="02000000000000000000" pitchFamily="2" charset="-78"/>
                <a:ea typeface="Calibri" panose="020F0502020204030204" pitchFamily="34" charset="0"/>
                <a:cs typeface="Sakkal Majalla" panose="02000000000000000000" pitchFamily="2" charset="-78"/>
              </a:rPr>
              <a:t>مقدمة عن البرنامج التدخلي "تنشئة"</a:t>
            </a:r>
            <a:endParaRPr lang="en-US" sz="5333" b="1" dirty="0">
              <a:solidFill>
                <a:srgbClr val="226B66"/>
              </a:solidFill>
              <a:latin typeface="Sakkal Majalla" panose="02000000000000000000" pitchFamily="2" charset="-78"/>
              <a:cs typeface="Sakkal Majalla" panose="02000000000000000000" pitchFamily="2" charset="-78"/>
            </a:endParaRPr>
          </a:p>
        </p:txBody>
      </p:sp>
      <p:sp>
        <p:nvSpPr>
          <p:cNvPr id="8" name="Slide Number Placeholder 3">
            <a:extLst>
              <a:ext uri="{FF2B5EF4-FFF2-40B4-BE49-F238E27FC236}">
                <a16:creationId xmlns:a16="http://schemas.microsoft.com/office/drawing/2014/main" id="{90C158CA-BA7B-B89D-7790-1DC19EB96270}"/>
              </a:ext>
            </a:extLst>
          </p:cNvPr>
          <p:cNvSpPr txBox="1">
            <a:spLocks/>
          </p:cNvSpPr>
          <p:nvPr/>
        </p:nvSpPr>
        <p:spPr>
          <a:xfrm>
            <a:off x="15638993" y="9122422"/>
            <a:ext cx="556916" cy="5478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1</a:t>
            </a:r>
          </a:p>
        </p:txBody>
      </p:sp>
      <p:graphicFrame>
        <p:nvGraphicFramePr>
          <p:cNvPr id="4" name="Diagram 3">
            <a:extLst>
              <a:ext uri="{FF2B5EF4-FFF2-40B4-BE49-F238E27FC236}">
                <a16:creationId xmlns:a16="http://schemas.microsoft.com/office/drawing/2014/main" id="{234FE60F-AF07-F0BC-47B5-9B72E627DA7F}"/>
              </a:ext>
            </a:extLst>
          </p:cNvPr>
          <p:cNvGraphicFramePr/>
          <p:nvPr/>
        </p:nvGraphicFramePr>
        <p:xfrm>
          <a:off x="2248001" y="1913912"/>
          <a:ext cx="11892820" cy="7795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7D6FF3F9-B9F5-5835-09F5-CA8E81D48251}"/>
              </a:ext>
            </a:extLst>
          </p:cNvPr>
          <p:cNvSpPr/>
          <p:nvPr/>
        </p:nvSpPr>
        <p:spPr>
          <a:xfrm>
            <a:off x="7855602" y="6529569"/>
            <a:ext cx="1822517" cy="521547"/>
          </a:xfrm>
          <a:prstGeom prst="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ar-QA" sz="2933" b="1" dirty="0">
                <a:latin typeface="Sakkal Majalla" panose="02000000000000000000" pitchFamily="2" charset="-78"/>
                <a:cs typeface="Sakkal Majalla" panose="02000000000000000000" pitchFamily="2" charset="-78"/>
              </a:rPr>
              <a:t>برنامج وطني</a:t>
            </a:r>
          </a:p>
        </p:txBody>
      </p:sp>
      <p:sp>
        <p:nvSpPr>
          <p:cNvPr id="7" name="Rectangle 6">
            <a:extLst>
              <a:ext uri="{FF2B5EF4-FFF2-40B4-BE49-F238E27FC236}">
                <a16:creationId xmlns:a16="http://schemas.microsoft.com/office/drawing/2014/main" id="{12F3640A-9FEB-E598-1071-CEFA3D1AA2CA}"/>
              </a:ext>
            </a:extLst>
          </p:cNvPr>
          <p:cNvSpPr/>
          <p:nvPr/>
        </p:nvSpPr>
        <p:spPr>
          <a:xfrm>
            <a:off x="12000913" y="6790343"/>
            <a:ext cx="2128905" cy="1318244"/>
          </a:xfrm>
          <a:prstGeom prst="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ar-QA" sz="2933" b="1" dirty="0">
                <a:latin typeface="Sakkal Majalla" panose="02000000000000000000" pitchFamily="2" charset="-78"/>
                <a:cs typeface="Sakkal Majalla" panose="02000000000000000000" pitchFamily="2" charset="-78"/>
              </a:rPr>
              <a:t>دراسة تجريبية</a:t>
            </a:r>
          </a:p>
          <a:p>
            <a:pPr algn="ctr" rtl="1"/>
            <a:r>
              <a:rPr lang="ar-QA" sz="2933" b="1" dirty="0">
                <a:latin typeface="Sakkal Majalla" panose="02000000000000000000" pitchFamily="2" charset="-78"/>
                <a:cs typeface="Sakkal Majalla" panose="02000000000000000000" pitchFamily="2" charset="-78"/>
              </a:rPr>
              <a:t>بعنوان "رفاه اليافعين بدولة قطر"</a:t>
            </a:r>
          </a:p>
        </p:txBody>
      </p:sp>
      <p:sp>
        <p:nvSpPr>
          <p:cNvPr id="9" name="Rectangle 8">
            <a:extLst>
              <a:ext uri="{FF2B5EF4-FFF2-40B4-BE49-F238E27FC236}">
                <a16:creationId xmlns:a16="http://schemas.microsoft.com/office/drawing/2014/main" id="{54D3FBEF-5D80-2D4C-E58C-96AAB8EA45E9}"/>
              </a:ext>
            </a:extLst>
          </p:cNvPr>
          <p:cNvSpPr/>
          <p:nvPr/>
        </p:nvSpPr>
        <p:spPr>
          <a:xfrm>
            <a:off x="-188941" y="6895053"/>
            <a:ext cx="3755065" cy="1180331"/>
          </a:xfrm>
          <a:prstGeom prst="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ar-QA" sz="2933" b="1" dirty="0">
                <a:latin typeface="Sakkal Majalla" panose="02000000000000000000" pitchFamily="2" charset="-78"/>
                <a:cs typeface="Sakkal Majalla" panose="02000000000000000000" pitchFamily="2" charset="-78"/>
              </a:rPr>
              <a:t>ومن المتوقع تطبيق البرنامج وقياس اثره حتى عام 2030</a:t>
            </a:r>
          </a:p>
          <a:p>
            <a:pPr algn="ctr" rtl="1"/>
            <a:endParaRPr lang="ar-QA" sz="2933" b="1" dirty="0">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7EF6C401-47DD-E9E1-CEB7-C2F7F2414E68}"/>
              </a:ext>
            </a:extLst>
          </p:cNvPr>
          <p:cNvSpPr/>
          <p:nvPr/>
        </p:nvSpPr>
        <p:spPr>
          <a:xfrm>
            <a:off x="6184030" y="6636143"/>
            <a:ext cx="2128905" cy="1318244"/>
          </a:xfrm>
          <a:prstGeom prst="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ar-QA" sz="2933" b="1" dirty="0">
                <a:latin typeface="Sakkal Majalla" panose="02000000000000000000" pitchFamily="2" charset="-78"/>
                <a:cs typeface="Sakkal Majalla" panose="02000000000000000000" pitchFamily="2" charset="-78"/>
              </a:rPr>
              <a:t>حشد التأييد</a:t>
            </a:r>
          </a:p>
          <a:p>
            <a:pPr algn="ctr"/>
            <a:r>
              <a:rPr lang="ar-QA" sz="2933" b="1" dirty="0">
                <a:latin typeface="Sakkal Majalla" panose="02000000000000000000" pitchFamily="2" charset="-78"/>
                <a:cs typeface="Sakkal Majalla" panose="02000000000000000000" pitchFamily="2" charset="-78"/>
              </a:rPr>
              <a:t>وتسميته ببرنامج "تنشئة"</a:t>
            </a:r>
          </a:p>
        </p:txBody>
      </p:sp>
      <p:pic>
        <p:nvPicPr>
          <p:cNvPr id="5" name="Picture 4" descr="A group of people sitting in chairs&#10;&#10;Description automatically generated">
            <a:extLst>
              <a:ext uri="{FF2B5EF4-FFF2-40B4-BE49-F238E27FC236}">
                <a16:creationId xmlns:a16="http://schemas.microsoft.com/office/drawing/2014/main" id="{3113A8D2-53FC-0F2B-2CBB-99B5FD8B87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868" y="122520"/>
            <a:ext cx="3196255" cy="1892191"/>
          </a:xfrm>
          <a:prstGeom prst="rect">
            <a:avLst/>
          </a:prstGeom>
          <a:ln>
            <a:noFill/>
          </a:ln>
          <a:effectLst>
            <a:softEdge rad="112500"/>
          </a:effectLst>
        </p:spPr>
      </p:pic>
      <p:pic>
        <p:nvPicPr>
          <p:cNvPr id="11" name="Picture 10" descr="A group of people in a room&#10;&#10;Description automatically generated">
            <a:extLst>
              <a:ext uri="{FF2B5EF4-FFF2-40B4-BE49-F238E27FC236}">
                <a16:creationId xmlns:a16="http://schemas.microsoft.com/office/drawing/2014/main" id="{090FFEE5-EF28-816D-7488-18C1D56F67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85800" y="104828"/>
            <a:ext cx="2631543" cy="1658217"/>
          </a:xfrm>
          <a:prstGeom prst="rect">
            <a:avLst/>
          </a:prstGeom>
          <a:ln>
            <a:noFill/>
          </a:ln>
          <a:effectLst>
            <a:softEdge rad="112500"/>
          </a:effectLst>
        </p:spPr>
      </p:pic>
      <p:pic>
        <p:nvPicPr>
          <p:cNvPr id="12" name="Picture 11" descr="A group of people sitting in a auditorium&#10;&#10;Description automatically generated">
            <a:extLst>
              <a:ext uri="{FF2B5EF4-FFF2-40B4-BE49-F238E27FC236}">
                <a16:creationId xmlns:a16="http://schemas.microsoft.com/office/drawing/2014/main" id="{32E7D8A2-4003-BBF6-B553-222B54D99A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43000" y="7007657"/>
            <a:ext cx="2413000" cy="2090161"/>
          </a:xfrm>
          <a:prstGeom prst="rect">
            <a:avLst/>
          </a:prstGeom>
          <a:ln>
            <a:noFill/>
          </a:ln>
          <a:effectLst>
            <a:softEdge rad="112500"/>
          </a:effectLst>
        </p:spPr>
      </p:pic>
    </p:spTree>
    <p:extLst>
      <p:ext uri="{BB962C8B-B14F-4D97-AF65-F5344CB8AC3E}">
        <p14:creationId xmlns:p14="http://schemas.microsoft.com/office/powerpoint/2010/main" val="33529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b46f0c7-1e5b-43db-99eb-3257df1e5bf6}" enabled="1" method="Standard" siteId="{2dcae639-d4a4-4454-82c7-592ab66fc7bd}" contentBits="0" removed="0"/>
</clbl:labelList>
</file>

<file path=docProps/app.xml><?xml version="1.0" encoding="utf-8"?>
<Properties xmlns="http://schemas.openxmlformats.org/officeDocument/2006/extended-properties" xmlns:vt="http://schemas.openxmlformats.org/officeDocument/2006/docPropsVTypes">
  <TotalTime>22</TotalTime>
  <Words>170</Words>
  <Application>Microsoft Office PowerPoint</Application>
  <PresentationFormat>Custom</PresentationFormat>
  <Paragraphs>22</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Lusail+ Extralight</vt:lpstr>
      <vt:lpstr>Sakkal Majalla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Fatima Al-Obaidli</dc:creator>
  <cp:lastModifiedBy>Fatima Al-Obaidli</cp:lastModifiedBy>
  <cp:revision>4</cp:revision>
  <dcterms:created xsi:type="dcterms:W3CDTF">2006-08-16T00:00:00Z</dcterms:created>
  <dcterms:modified xsi:type="dcterms:W3CDTF">2026-05-10T10:21:11Z</dcterms:modified>
</cp:coreProperties>
</file>